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3" r:id="rId1"/>
  </p:sldMasterIdLst>
  <p:notesMasterIdLst>
    <p:notesMasterId r:id="rId3"/>
  </p:notesMasterIdLst>
  <p:sldIdLst>
    <p:sldId id="359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283" autoAdjust="0"/>
    <p:restoredTop sz="94708" autoAdjust="0"/>
  </p:normalViewPr>
  <p:slideViewPr>
    <p:cSldViewPr>
      <p:cViewPr>
        <p:scale>
          <a:sx n="50" d="100"/>
          <a:sy n="50" d="100"/>
        </p:scale>
        <p:origin x="-122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F9A88E-2F36-4EDB-8146-5FAEA73565EB}" type="datetimeFigureOut">
              <a:rPr lang="en-US" smtClean="0"/>
              <a:pPr/>
              <a:t>3/19/2011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9F57F-FA8F-4C77-9199-4997AAC3A6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3C0D-3998-4B76-A2FB-CE2E72C62A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19C3-8925-4907-8EB2-F13DD66C91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6835D-0E53-4207-B3F8-774618D0DB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BA94B-F50E-4668-8FAC-C823B5A01D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AD53-40C9-474D-8440-99730F393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154D4-0DA3-400B-8DD5-6A0DABDE23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8F9CB-F02E-452A-8CA2-DAEA01030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C028-3688-45BC-98D6-DE9ED66D49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0F48B-FF53-4581-8883-39303D5EA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CF0A9-C452-47CA-825D-56DD6FB588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5EB15D6-6276-4DB2-957D-6A05574E16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11BFD7-EE0D-44BE-8BB1-25487C86F51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4" r:id="rId1"/>
    <p:sldLayoutId id="2147483885" r:id="rId2"/>
    <p:sldLayoutId id="2147483886" r:id="rId3"/>
    <p:sldLayoutId id="2147483887" r:id="rId4"/>
    <p:sldLayoutId id="2147483888" r:id="rId5"/>
    <p:sldLayoutId id="2147483889" r:id="rId6"/>
    <p:sldLayoutId id="2147483890" r:id="rId7"/>
    <p:sldLayoutId id="2147483891" r:id="rId8"/>
    <p:sldLayoutId id="2147483892" r:id="rId9"/>
    <p:sldLayoutId id="2147483893" r:id="rId10"/>
    <p:sldLayoutId id="2147483894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D:\Eviction Photo\slum_kolkata250.jpg"/>
          <p:cNvPicPr>
            <a:picLocks noChangeAspect="1" noChangeArrowheads="1"/>
          </p:cNvPicPr>
          <p:nvPr/>
        </p:nvPicPr>
        <p:blipFill>
          <a:blip r:embed="rId2">
            <a:lum bright="-10000" contrast="30000"/>
          </a:blip>
          <a:srcRect/>
          <a:stretch>
            <a:fillRect/>
          </a:stretch>
        </p:blipFill>
        <p:spPr bwMode="auto">
          <a:xfrm>
            <a:off x="4648200" y="0"/>
            <a:ext cx="4495800" cy="3352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" name="Picture 2" descr="D:\Eviction Photo\SHANTI~2.JPG"/>
          <p:cNvPicPr>
            <a:picLocks noChangeAspect="1" noChangeArrowheads="1"/>
          </p:cNvPicPr>
          <p:nvPr/>
        </p:nvPicPr>
        <p:blipFill>
          <a:blip r:embed="rId3">
            <a:lum bright="-20000" contrast="20000"/>
          </a:blip>
          <a:srcRect/>
          <a:stretch>
            <a:fillRect/>
          </a:stretch>
        </p:blipFill>
        <p:spPr bwMode="auto">
          <a:xfrm>
            <a:off x="0" y="3505200"/>
            <a:ext cx="4495800" cy="3352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8" name="Picture 6" descr="D:\My Documents\PHOTOS\Eviction Pictures\PGMR9ECAEMG2YUCA68EGLWCAP2YLX4CA52OP1RCAZVIGS3CA3DFRPJCAVPTQHCCAV7UKDICAV3AELLCADLPZQLCAVEQ9CMCA7BAIYLCAR4WWQ0CAPR1UUXCASCNHGNCARVYYIGCAK6X5FQCAJD9H2Y.jpg"/>
          <p:cNvPicPr>
            <a:picLocks noChangeAspect="1" noChangeArrowheads="1"/>
          </p:cNvPicPr>
          <p:nvPr/>
        </p:nvPicPr>
        <p:blipFill>
          <a:blip r:embed="rId4">
            <a:lum bright="2000" contrast="22000"/>
          </a:blip>
          <a:srcRect/>
          <a:stretch>
            <a:fillRect/>
          </a:stretch>
        </p:blipFill>
        <p:spPr bwMode="auto">
          <a:xfrm>
            <a:off x="4648200" y="3657600"/>
            <a:ext cx="4495800" cy="3200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" name="Picture 2" descr="C:\Users\Prashanth\Pictures\2010-09-21\003.jpg"/>
          <p:cNvPicPr>
            <a:picLocks noChangeAspect="1" noChangeArrowheads="1"/>
          </p:cNvPicPr>
          <p:nvPr/>
        </p:nvPicPr>
        <p:blipFill>
          <a:blip r:embed="rId5" cstate="print">
            <a:lum bright="-28000" contrast="28000"/>
          </a:blip>
          <a:srcRect/>
          <a:stretch>
            <a:fillRect/>
          </a:stretch>
        </p:blipFill>
        <p:spPr bwMode="auto">
          <a:xfrm>
            <a:off x="0" y="0"/>
            <a:ext cx="4495801" cy="3352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Rectangle 10"/>
          <p:cNvSpPr/>
          <p:nvPr/>
        </p:nvSpPr>
        <p:spPr>
          <a:xfrm>
            <a:off x="0" y="3178314"/>
            <a:ext cx="9143999" cy="707886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Pipeline Settlements</a:t>
            </a:r>
            <a:endParaRPr lang="en-US" sz="4000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4341</TotalTime>
  <Words>2</Words>
  <Application>Microsoft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Flow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case of urban powerlessness: Indira Nagar Pipeline, Bandra</dc:title>
  <dc:creator>Acer</dc:creator>
  <cp:lastModifiedBy>Prashanth</cp:lastModifiedBy>
  <cp:revision>529</cp:revision>
  <dcterms:created xsi:type="dcterms:W3CDTF">2008-03-24T10:39:14Z</dcterms:created>
  <dcterms:modified xsi:type="dcterms:W3CDTF">2011-03-19T04:22:48Z</dcterms:modified>
</cp:coreProperties>
</file>