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12" autoAdjust="0"/>
    <p:restoredTop sz="94737" autoAdjust="0"/>
  </p:normalViewPr>
  <p:slideViewPr>
    <p:cSldViewPr>
      <p:cViewPr varScale="1">
        <p:scale>
          <a:sx n="51" d="100"/>
          <a:sy n="51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F870A-0C47-46F1-BEA5-43CF23F4F063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A5523-A98F-42C0-B92C-768613E037D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82634-74D5-4E80-922D-C1AD6B5F33F1}" type="datetimeFigureOut">
              <a:rPr lang="es-MX" smtClean="0"/>
              <a:pPr/>
              <a:t>01/01/2014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2C8CE-77C5-4B62-A464-7148966A89C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lejandro Mendoza\Mis documentos\131210 NUEVOS\Arnaldo Zenteno\CONCURSO\MIENTRAS\Un rato\IMG_65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" y="0"/>
            <a:ext cx="9144000" cy="68857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4" name="3 CuadroTexto"/>
          <p:cNvSpPr txBox="1"/>
          <p:nvPr/>
        </p:nvSpPr>
        <p:spPr>
          <a:xfrm>
            <a:off x="2915816" y="0"/>
            <a:ext cx="3744416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600" dirty="0" smtClean="0">
                <a:latin typeface="Arial" pitchFamily="34" charset="0"/>
                <a:cs typeface="Arial" pitchFamily="34" charset="0"/>
              </a:rPr>
              <a:t>EN ESTA ZONA HASTA 1959 EXISTÍAN VIAS DE FERROCARRILES NACIONALES DE MÉXICO</a:t>
            </a:r>
          </a:p>
          <a:p>
            <a:r>
              <a:rPr lang="es-MX" sz="600" dirty="0" smtClean="0">
                <a:latin typeface="Arial" pitchFamily="34" charset="0"/>
                <a:cs typeface="Arial" pitchFamily="34" charset="0"/>
              </a:rPr>
              <a:t>LOS DE PASAJEROS CONTINUABAN SU CAMINO HASTA LA ESTACIÓN DE BUENAVISTA</a:t>
            </a:r>
          </a:p>
          <a:p>
            <a:r>
              <a:rPr lang="es-MX" sz="600" dirty="0" smtClean="0">
                <a:latin typeface="Arial" pitchFamily="34" charset="0"/>
                <a:cs typeface="Arial" pitchFamily="34" charset="0"/>
              </a:rPr>
              <a:t>LOS TRENES DE CARGA, POR ESTA AQUÍ DEJABAN SUS PRODUCTOS</a:t>
            </a:r>
            <a:endParaRPr lang="es-MX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4048" y="364014"/>
            <a:ext cx="3456384" cy="21544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 smtClean="0">
                <a:latin typeface="Arial" pitchFamily="34" charset="0"/>
                <a:cs typeface="Arial" pitchFamily="34" charset="0"/>
              </a:rPr>
              <a:t>A PARTIR DE 1964 ES LA UNIDAD HABITACIONAL TALTELOLCO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603324" y="116632"/>
            <a:ext cx="5040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dirty="0" smtClean="0">
                <a:latin typeface="Arial" pitchFamily="34" charset="0"/>
                <a:cs typeface="Arial" pitchFamily="34" charset="0"/>
              </a:rPr>
              <a:t>NORTE</a:t>
            </a:r>
            <a:endParaRPr lang="es-MX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719436" y="836712"/>
            <a:ext cx="39553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dirty="0" smtClean="0">
                <a:latin typeface="Arial" pitchFamily="34" charset="0"/>
                <a:cs typeface="Arial" pitchFamily="34" charset="0"/>
              </a:rPr>
              <a:t>SUR</a:t>
            </a:r>
            <a:endParaRPr lang="es-MX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244408" y="105273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>
                <a:latin typeface="Arial" pitchFamily="34" charset="0"/>
                <a:cs typeface="Arial" pitchFamily="34" charset="0"/>
              </a:rPr>
              <a:t>PLAZA DE LAS TRES CULTURAS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 rot="338508">
            <a:off x="3491880" y="578150"/>
            <a:ext cx="2664296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800" b="1" dirty="0" smtClean="0">
                <a:latin typeface="Arial" pitchFamily="34" charset="0"/>
                <a:cs typeface="Arial" pitchFamily="34" charset="0"/>
              </a:rPr>
              <a:t>RICARDO FLORES MAGÓN, ANTES NONOALCO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 rot="195974">
            <a:off x="6299715" y="1405378"/>
            <a:ext cx="641024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MERCADO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24486" y="2500668"/>
            <a:ext cx="1287637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GRAL. FELIX U. GOMEZ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995936" y="2276872"/>
            <a:ext cx="720080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ESTRELLA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592048" y="1901036"/>
            <a:ext cx="641024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500" b="1" dirty="0" smtClean="0">
                <a:latin typeface="Arial" pitchFamily="34" charset="0"/>
                <a:cs typeface="Arial" pitchFamily="34" charset="0"/>
              </a:rPr>
              <a:t>RINCONADA DE ESTRELLA</a:t>
            </a:r>
            <a:endParaRPr lang="es-MX" sz="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102812" y="1268760"/>
            <a:ext cx="792088" cy="18466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600" b="1" dirty="0" smtClean="0">
                <a:latin typeface="Arial" pitchFamily="34" charset="0"/>
                <a:cs typeface="Arial" pitchFamily="34" charset="0"/>
              </a:rPr>
              <a:t>CDA. DE MARTE</a:t>
            </a:r>
            <a:endParaRPr lang="es-MX" sz="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203848" y="1412776"/>
            <a:ext cx="0" cy="504056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3265316" y="1594500"/>
            <a:ext cx="77303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UNIDAD HABITACIONAL COHUATLÁN</a:t>
            </a:r>
            <a:endParaRPr lang="es-MX" sz="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 rot="195974">
            <a:off x="6808958" y="3148954"/>
            <a:ext cx="433150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LUNA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4644008" y="2691378"/>
            <a:ext cx="1008112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600" b="1" dirty="0" smtClean="0">
                <a:latin typeface="Arial" pitchFamily="34" charset="0"/>
                <a:cs typeface="Arial" pitchFamily="34" charset="0"/>
              </a:rPr>
              <a:t>Iglesia a la</a:t>
            </a:r>
          </a:p>
          <a:p>
            <a:pPr algn="ctr"/>
            <a:r>
              <a:rPr lang="es-MX" sz="600" b="1" dirty="0" smtClean="0">
                <a:latin typeface="Arial" pitchFamily="34" charset="0"/>
                <a:cs typeface="Arial" pitchFamily="34" charset="0"/>
              </a:rPr>
              <a:t>Virgen de los Ángeles</a:t>
            </a:r>
            <a:endParaRPr lang="es-MX" sz="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5680586" y="2636912"/>
            <a:ext cx="1008112" cy="18466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600" b="1" dirty="0" smtClean="0">
                <a:latin typeface="Arial" pitchFamily="34" charset="0"/>
                <a:cs typeface="Arial" pitchFamily="34" charset="0"/>
              </a:rPr>
              <a:t>Jardín de los Ángeles</a:t>
            </a:r>
            <a:endParaRPr lang="es-MX" sz="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 rot="16200000">
            <a:off x="7489941" y="1951220"/>
            <a:ext cx="844894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GRAL</a:t>
            </a:r>
            <a:r>
              <a:rPr lang="es-MX" sz="600" b="1" dirty="0" smtClean="0">
                <a:latin typeface="Arial" pitchFamily="34" charset="0"/>
                <a:cs typeface="Arial" pitchFamily="34" charset="0"/>
              </a:rPr>
              <a:t>. REGULES</a:t>
            </a:r>
            <a:endParaRPr lang="es-MX" sz="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 rot="16200000">
            <a:off x="7914294" y="2751002"/>
            <a:ext cx="844894" cy="18466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600" b="1" dirty="0" smtClean="0">
                <a:latin typeface="Arial" pitchFamily="34" charset="0"/>
                <a:cs typeface="Arial" pitchFamily="34" charset="0"/>
              </a:rPr>
              <a:t>CJON DE LUNA</a:t>
            </a:r>
            <a:endParaRPr lang="es-MX" sz="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3563888" y="2852936"/>
            <a:ext cx="432048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SIRIO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145300" y="3488402"/>
            <a:ext cx="433150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LUNA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1619672" y="3603499"/>
            <a:ext cx="433150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LUNA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148336" y="3992458"/>
            <a:ext cx="720080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ARTEAGA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211960" y="4413182"/>
            <a:ext cx="432048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SOL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3851920" y="5320258"/>
            <a:ext cx="720080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CAMELIA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3635896" y="6136729"/>
            <a:ext cx="792088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DEGOLLADO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755576" y="961678"/>
            <a:ext cx="576064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PESADO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1331640" y="1844824"/>
            <a:ext cx="576064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MARTE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1187624" y="2636912"/>
            <a:ext cx="720080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ESTRELLA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 rot="16200000">
            <a:off x="-266546" y="3242954"/>
            <a:ext cx="1612196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GUERRERO (EJE 1 PONIENTE)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 rot="16200000">
            <a:off x="1828211" y="3270975"/>
            <a:ext cx="604083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HEROES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 rot="16200000">
            <a:off x="2758237" y="3423375"/>
            <a:ext cx="604083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ZARCO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 rot="15999123">
            <a:off x="3652408" y="3381644"/>
            <a:ext cx="604083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VESTA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56 CuadroTexto"/>
          <p:cNvSpPr txBox="1"/>
          <p:nvPr/>
        </p:nvSpPr>
        <p:spPr>
          <a:xfrm rot="16200000">
            <a:off x="4348716" y="3342981"/>
            <a:ext cx="460067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SOTO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 rot="16200000">
            <a:off x="4225970" y="5719246"/>
            <a:ext cx="460067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SOTO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 rot="16200000">
            <a:off x="5399135" y="3523001"/>
            <a:ext cx="532075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LERDO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 rot="16200000">
            <a:off x="6649750" y="4783141"/>
            <a:ext cx="748099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GALEANA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 rot="16200000">
            <a:off x="7314776" y="4747137"/>
            <a:ext cx="1108139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GRAL. OGAZÓN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 rot="16200000">
            <a:off x="7818833" y="4531114"/>
            <a:ext cx="1972236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STA. MA. LA REDONDA   (EJE  CENTRAL)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1259632" y="6494585"/>
            <a:ext cx="7488832" cy="2616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100" b="1" u="sng" dirty="0" smtClean="0">
                <a:latin typeface="Arial" pitchFamily="34" charset="0"/>
                <a:cs typeface="Arial" pitchFamily="34" charset="0"/>
              </a:rPr>
              <a:t>CROQUIZ  QUE  REPRESENTA  LA  ZONA  EN  DONDE  SE  REALIZÓ LA ORGANIZACIÓN Y LUCHA VECINAL</a:t>
            </a:r>
            <a:endParaRPr lang="es-MX" sz="11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 rot="20189957">
            <a:off x="1232525" y="846703"/>
            <a:ext cx="674868" cy="2000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latin typeface="Arial" pitchFamily="34" charset="0"/>
                <a:cs typeface="Arial" pitchFamily="34" charset="0"/>
              </a:rPr>
              <a:t>SATURNO</a:t>
            </a: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 rot="16200000">
            <a:off x="2145723" y="1154432"/>
            <a:ext cx="964124" cy="18466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s-MX" sz="600" b="1" dirty="0" smtClean="0">
                <a:latin typeface="Arial" pitchFamily="34" charset="0"/>
                <a:cs typeface="Arial" pitchFamily="34" charset="0"/>
              </a:rPr>
              <a:t>PRIV. DE MARTE</a:t>
            </a:r>
            <a:endParaRPr lang="es-MX" sz="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147</Words>
  <Application>Microsoft Office PowerPoint</Application>
  <PresentationFormat>Presentación en pantalla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60</cp:revision>
  <dcterms:created xsi:type="dcterms:W3CDTF">2013-12-27T22:26:19Z</dcterms:created>
  <dcterms:modified xsi:type="dcterms:W3CDTF">2014-01-01T16:51:38Z</dcterms:modified>
</cp:coreProperties>
</file>